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sldIdLst>
    <p:sldId id="256" r:id="rId3"/>
    <p:sldId id="257" r:id="rId4"/>
    <p:sldId id="266" r:id="rId5"/>
    <p:sldId id="259" r:id="rId6"/>
    <p:sldId id="262" r:id="rId7"/>
    <p:sldId id="260" r:id="rId8"/>
    <p:sldId id="261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9DF2E-A8C8-4108-89E4-75B484296D9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94BBE-1B33-430B-AB39-CFA0DF7DFC89}">
      <dgm:prSet phldrT="[Text]"/>
      <dgm:spPr/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C92BB23B-209D-4897-AED0-74408734A1DD}" type="parTrans" cxnId="{B3ED32C3-3F38-4EA5-979B-ED2B692ABB94}">
      <dgm:prSet/>
      <dgm:spPr/>
      <dgm:t>
        <a:bodyPr/>
        <a:lstStyle/>
        <a:p>
          <a:endParaRPr lang="en-US"/>
        </a:p>
      </dgm:t>
    </dgm:pt>
    <dgm:pt modelId="{A7AB2ECA-65DD-4CA6-9BFF-B58686CEC5A9}" type="sibTrans" cxnId="{B3ED32C3-3F38-4EA5-979B-ED2B692ABB94}">
      <dgm:prSet/>
      <dgm:spPr/>
      <dgm:t>
        <a:bodyPr/>
        <a:lstStyle/>
        <a:p>
          <a:endParaRPr lang="en-US"/>
        </a:p>
      </dgm:t>
    </dgm:pt>
    <dgm:pt modelId="{DB89EF9D-2713-48EE-8C2B-CE7DDA2B7948}">
      <dgm:prSet phldrT="[Text]"/>
      <dgm:spPr/>
      <dgm:t>
        <a:bodyPr/>
        <a:lstStyle/>
        <a:p>
          <a:r>
            <a:rPr lang="en-US" dirty="0" smtClean="0"/>
            <a:t>Research Problem</a:t>
          </a:r>
          <a:endParaRPr lang="en-US" dirty="0"/>
        </a:p>
      </dgm:t>
    </dgm:pt>
    <dgm:pt modelId="{15A7F778-21EC-412F-9D4E-E168FFB815A5}" type="parTrans" cxnId="{FDC3498E-C11C-412A-939A-FBE178EFFFE2}">
      <dgm:prSet/>
      <dgm:spPr/>
      <dgm:t>
        <a:bodyPr/>
        <a:lstStyle/>
        <a:p>
          <a:endParaRPr lang="en-US"/>
        </a:p>
      </dgm:t>
    </dgm:pt>
    <dgm:pt modelId="{974C023C-8E0B-4477-BD15-4600D4352FE6}" type="sibTrans" cxnId="{FDC3498E-C11C-412A-939A-FBE178EFFFE2}">
      <dgm:prSet/>
      <dgm:spPr/>
      <dgm:t>
        <a:bodyPr/>
        <a:lstStyle/>
        <a:p>
          <a:endParaRPr lang="en-US"/>
        </a:p>
      </dgm:t>
    </dgm:pt>
    <dgm:pt modelId="{B3D6CA7D-AD5F-4154-AA38-6EE4E8A20BA0}">
      <dgm:prSet phldrT="[Text]"/>
      <dgm:spPr/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884B02FE-84C8-435F-B01B-4D7F6A6B6BF9}" type="parTrans" cxnId="{A518AE82-76AB-47F3-B3EA-3016308398DF}">
      <dgm:prSet/>
      <dgm:spPr/>
      <dgm:t>
        <a:bodyPr/>
        <a:lstStyle/>
        <a:p>
          <a:endParaRPr lang="en-US"/>
        </a:p>
      </dgm:t>
    </dgm:pt>
    <dgm:pt modelId="{C359CF0E-8C81-4F04-BC08-4E1212F5F169}" type="sibTrans" cxnId="{A518AE82-76AB-47F3-B3EA-3016308398DF}">
      <dgm:prSet/>
      <dgm:spPr/>
      <dgm:t>
        <a:bodyPr/>
        <a:lstStyle/>
        <a:p>
          <a:endParaRPr lang="en-US"/>
        </a:p>
      </dgm:t>
    </dgm:pt>
    <dgm:pt modelId="{6563C018-F765-4B6F-855C-1BFCA22C6A60}">
      <dgm:prSet/>
      <dgm:spPr/>
      <dgm:t>
        <a:bodyPr/>
        <a:lstStyle/>
        <a:p>
          <a:r>
            <a:rPr lang="en-US" dirty="0" smtClean="0"/>
            <a:t>Result and Discussion</a:t>
          </a:r>
          <a:endParaRPr lang="en-US" dirty="0"/>
        </a:p>
      </dgm:t>
    </dgm:pt>
    <dgm:pt modelId="{30845D2C-E8F4-431A-9230-98DB2BC70171}" type="parTrans" cxnId="{A8DC57D8-D188-4C5E-B33A-4DD553269CE1}">
      <dgm:prSet/>
      <dgm:spPr/>
    </dgm:pt>
    <dgm:pt modelId="{F53ED15B-BF46-4304-A8AB-BA30C7831D05}" type="sibTrans" cxnId="{A8DC57D8-D188-4C5E-B33A-4DD553269CE1}">
      <dgm:prSet/>
      <dgm:spPr/>
    </dgm:pt>
    <dgm:pt modelId="{A0E1DF7A-A54E-4282-A749-42EA8BF04B0B}">
      <dgm:prSet/>
      <dgm:spPr/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92077BF7-B138-440C-8630-498696E3E783}" type="parTrans" cxnId="{FE282708-D7F3-4420-917C-85660C4E20C0}">
      <dgm:prSet/>
      <dgm:spPr/>
    </dgm:pt>
    <dgm:pt modelId="{B4B79B9E-7DD5-495D-80D7-DCBFD821C50F}" type="sibTrans" cxnId="{FE282708-D7F3-4420-917C-85660C4E20C0}">
      <dgm:prSet/>
      <dgm:spPr/>
    </dgm:pt>
    <dgm:pt modelId="{B4557DC2-C009-453D-8A61-4B4AE4EE3152}" type="pres">
      <dgm:prSet presAssocID="{C8C9DF2E-A8C8-4108-89E4-75B484296D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4B648-1E69-4BD8-8A24-6B6B90364F13}" type="pres">
      <dgm:prSet presAssocID="{81594BBE-1B33-430B-AB39-CFA0DF7DFC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411B0-5694-45F7-865C-5AF538654DFF}" type="pres">
      <dgm:prSet presAssocID="{A7AB2ECA-65DD-4CA6-9BFF-B58686CEC5A9}" presName="sibTrans" presStyleCnt="0"/>
      <dgm:spPr/>
    </dgm:pt>
    <dgm:pt modelId="{AA5452F2-4364-42D4-9B99-F1FFB6E29207}" type="pres">
      <dgm:prSet presAssocID="{DB89EF9D-2713-48EE-8C2B-CE7DDA2B79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D62FC-4AF3-4064-940E-8969D5F066E7}" type="pres">
      <dgm:prSet presAssocID="{974C023C-8E0B-4477-BD15-4600D4352FE6}" presName="sibTrans" presStyleCnt="0"/>
      <dgm:spPr/>
    </dgm:pt>
    <dgm:pt modelId="{4DF45816-310E-42A0-9197-B55BC21BDAE3}" type="pres">
      <dgm:prSet presAssocID="{B3D6CA7D-AD5F-4154-AA38-6EE4E8A20B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E9427-EE88-4D39-9CC9-1B4B1F24D051}" type="pres">
      <dgm:prSet presAssocID="{C359CF0E-8C81-4F04-BC08-4E1212F5F169}" presName="sibTrans" presStyleCnt="0"/>
      <dgm:spPr/>
    </dgm:pt>
    <dgm:pt modelId="{A9FFA5EC-5E05-445E-9D6D-7D8ED9DD854B}" type="pres">
      <dgm:prSet presAssocID="{6563C018-F765-4B6F-855C-1BFCA22C6A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813A8-DAAC-479D-8999-7CE15D56675B}" type="pres">
      <dgm:prSet presAssocID="{F53ED15B-BF46-4304-A8AB-BA30C7831D05}" presName="sibTrans" presStyleCnt="0"/>
      <dgm:spPr/>
    </dgm:pt>
    <dgm:pt modelId="{2580C5C1-1179-4074-843B-B59F9C92134E}" type="pres">
      <dgm:prSet presAssocID="{A0E1DF7A-A54E-4282-A749-42EA8BF04B0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C3498E-C11C-412A-939A-FBE178EFFFE2}" srcId="{C8C9DF2E-A8C8-4108-89E4-75B484296D91}" destId="{DB89EF9D-2713-48EE-8C2B-CE7DDA2B7948}" srcOrd="1" destOrd="0" parTransId="{15A7F778-21EC-412F-9D4E-E168FFB815A5}" sibTransId="{974C023C-8E0B-4477-BD15-4600D4352FE6}"/>
    <dgm:cxn modelId="{A8DC57D8-D188-4C5E-B33A-4DD553269CE1}" srcId="{C8C9DF2E-A8C8-4108-89E4-75B484296D91}" destId="{6563C018-F765-4B6F-855C-1BFCA22C6A60}" srcOrd="3" destOrd="0" parTransId="{30845D2C-E8F4-431A-9230-98DB2BC70171}" sibTransId="{F53ED15B-BF46-4304-A8AB-BA30C7831D05}"/>
    <dgm:cxn modelId="{3E8ADACC-D5FA-4340-BB0B-5F7B93673563}" type="presOf" srcId="{81594BBE-1B33-430B-AB39-CFA0DF7DFC89}" destId="{2DF4B648-1E69-4BD8-8A24-6B6B90364F13}" srcOrd="0" destOrd="0" presId="urn:microsoft.com/office/officeart/2005/8/layout/hList6"/>
    <dgm:cxn modelId="{FE282708-D7F3-4420-917C-85660C4E20C0}" srcId="{C8C9DF2E-A8C8-4108-89E4-75B484296D91}" destId="{A0E1DF7A-A54E-4282-A749-42EA8BF04B0B}" srcOrd="4" destOrd="0" parTransId="{92077BF7-B138-440C-8630-498696E3E783}" sibTransId="{B4B79B9E-7DD5-495D-80D7-DCBFD821C50F}"/>
    <dgm:cxn modelId="{A518AE82-76AB-47F3-B3EA-3016308398DF}" srcId="{C8C9DF2E-A8C8-4108-89E4-75B484296D91}" destId="{B3D6CA7D-AD5F-4154-AA38-6EE4E8A20BA0}" srcOrd="2" destOrd="0" parTransId="{884B02FE-84C8-435F-B01B-4D7F6A6B6BF9}" sibTransId="{C359CF0E-8C81-4F04-BC08-4E1212F5F169}"/>
    <dgm:cxn modelId="{843AD44B-3660-42A3-8A41-B0EDEEB002FB}" type="presOf" srcId="{C8C9DF2E-A8C8-4108-89E4-75B484296D91}" destId="{B4557DC2-C009-453D-8A61-4B4AE4EE3152}" srcOrd="0" destOrd="0" presId="urn:microsoft.com/office/officeart/2005/8/layout/hList6"/>
    <dgm:cxn modelId="{F572E848-C0AB-414B-8EE1-3ABF4535C97F}" type="presOf" srcId="{A0E1DF7A-A54E-4282-A749-42EA8BF04B0B}" destId="{2580C5C1-1179-4074-843B-B59F9C92134E}" srcOrd="0" destOrd="0" presId="urn:microsoft.com/office/officeart/2005/8/layout/hList6"/>
    <dgm:cxn modelId="{CA825976-5EF2-424A-913B-AD70913F36D7}" type="presOf" srcId="{6563C018-F765-4B6F-855C-1BFCA22C6A60}" destId="{A9FFA5EC-5E05-445E-9D6D-7D8ED9DD854B}" srcOrd="0" destOrd="0" presId="urn:microsoft.com/office/officeart/2005/8/layout/hList6"/>
    <dgm:cxn modelId="{769AB7D3-884E-4117-8951-60ED634C3CA7}" type="presOf" srcId="{DB89EF9D-2713-48EE-8C2B-CE7DDA2B7948}" destId="{AA5452F2-4364-42D4-9B99-F1FFB6E29207}" srcOrd="0" destOrd="0" presId="urn:microsoft.com/office/officeart/2005/8/layout/hList6"/>
    <dgm:cxn modelId="{2024E26D-805B-4280-BC67-3566BBA80B1C}" type="presOf" srcId="{B3D6CA7D-AD5F-4154-AA38-6EE4E8A20BA0}" destId="{4DF45816-310E-42A0-9197-B55BC21BDAE3}" srcOrd="0" destOrd="0" presId="urn:microsoft.com/office/officeart/2005/8/layout/hList6"/>
    <dgm:cxn modelId="{B3ED32C3-3F38-4EA5-979B-ED2B692ABB94}" srcId="{C8C9DF2E-A8C8-4108-89E4-75B484296D91}" destId="{81594BBE-1B33-430B-AB39-CFA0DF7DFC89}" srcOrd="0" destOrd="0" parTransId="{C92BB23B-209D-4897-AED0-74408734A1DD}" sibTransId="{A7AB2ECA-65DD-4CA6-9BFF-B58686CEC5A9}"/>
    <dgm:cxn modelId="{23D13311-0C52-4A50-8DA5-6D2B7B67E45F}" type="presParOf" srcId="{B4557DC2-C009-453D-8A61-4B4AE4EE3152}" destId="{2DF4B648-1E69-4BD8-8A24-6B6B90364F13}" srcOrd="0" destOrd="0" presId="urn:microsoft.com/office/officeart/2005/8/layout/hList6"/>
    <dgm:cxn modelId="{9C768A1E-54A2-4749-8700-D28054F8459F}" type="presParOf" srcId="{B4557DC2-C009-453D-8A61-4B4AE4EE3152}" destId="{C4E411B0-5694-45F7-865C-5AF538654DFF}" srcOrd="1" destOrd="0" presId="urn:microsoft.com/office/officeart/2005/8/layout/hList6"/>
    <dgm:cxn modelId="{89227370-0A09-4978-A1A5-56D863A7A2F0}" type="presParOf" srcId="{B4557DC2-C009-453D-8A61-4B4AE4EE3152}" destId="{AA5452F2-4364-42D4-9B99-F1FFB6E29207}" srcOrd="2" destOrd="0" presId="urn:microsoft.com/office/officeart/2005/8/layout/hList6"/>
    <dgm:cxn modelId="{79BBCE5E-1BE2-4B0A-B106-2694ABF9FDAD}" type="presParOf" srcId="{B4557DC2-C009-453D-8A61-4B4AE4EE3152}" destId="{F13D62FC-4AF3-4064-940E-8969D5F066E7}" srcOrd="3" destOrd="0" presId="urn:microsoft.com/office/officeart/2005/8/layout/hList6"/>
    <dgm:cxn modelId="{D00445C1-C0C6-42AC-B367-020118111950}" type="presParOf" srcId="{B4557DC2-C009-453D-8A61-4B4AE4EE3152}" destId="{4DF45816-310E-42A0-9197-B55BC21BDAE3}" srcOrd="4" destOrd="0" presId="urn:microsoft.com/office/officeart/2005/8/layout/hList6"/>
    <dgm:cxn modelId="{FEAE195B-767E-42A7-8BD8-CCD2028AB923}" type="presParOf" srcId="{B4557DC2-C009-453D-8A61-4B4AE4EE3152}" destId="{536E9427-EE88-4D39-9CC9-1B4B1F24D051}" srcOrd="5" destOrd="0" presId="urn:microsoft.com/office/officeart/2005/8/layout/hList6"/>
    <dgm:cxn modelId="{6C578A9B-85F8-42EE-BC72-3312823ACE5D}" type="presParOf" srcId="{B4557DC2-C009-453D-8A61-4B4AE4EE3152}" destId="{A9FFA5EC-5E05-445E-9D6D-7D8ED9DD854B}" srcOrd="6" destOrd="0" presId="urn:microsoft.com/office/officeart/2005/8/layout/hList6"/>
    <dgm:cxn modelId="{DD551960-483E-4BEF-8627-07C3A8089FF5}" type="presParOf" srcId="{B4557DC2-C009-453D-8A61-4B4AE4EE3152}" destId="{FED813A8-DAAC-479D-8999-7CE15D56675B}" srcOrd="7" destOrd="0" presId="urn:microsoft.com/office/officeart/2005/8/layout/hList6"/>
    <dgm:cxn modelId="{7F0556AE-A33A-4F33-8911-35AFED1E00FB}" type="presParOf" srcId="{B4557DC2-C009-453D-8A61-4B4AE4EE3152}" destId="{2580C5C1-1179-4074-843B-B59F9C92134E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BB1F6D-91AF-415A-8F2D-87B5720C6D2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8A18060-8E88-4C5B-8AC4-9719360A83B5}" type="pres">
      <dgm:prSet presAssocID="{CFBB1F6D-91AF-415A-8F2D-87B5720C6D26}" presName="compositeShape" presStyleCnt="0">
        <dgm:presLayoutVars>
          <dgm:dir/>
          <dgm:resizeHandles/>
        </dgm:presLayoutVars>
      </dgm:prSet>
      <dgm:spPr/>
    </dgm:pt>
  </dgm:ptLst>
  <dgm:cxnLst>
    <dgm:cxn modelId="{AA0C5510-E5B6-4205-A280-E7435B0CAFC4}" type="presOf" srcId="{CFBB1F6D-91AF-415A-8F2D-87B5720C6D26}" destId="{48A18060-8E88-4C5B-8AC4-9719360A83B5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037AE-E05F-401A-A860-C5BD61A5C6E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2DCD342-8496-46AC-85CC-633BCA1C3CCB}">
      <dgm:prSet phldrT="[Text]"/>
      <dgm:spPr/>
      <dgm:t>
        <a:bodyPr/>
        <a:lstStyle/>
        <a:p>
          <a:r>
            <a:rPr lang="en-US" dirty="0" smtClean="0"/>
            <a:t>Interview</a:t>
          </a:r>
          <a:endParaRPr lang="en-US" dirty="0"/>
        </a:p>
      </dgm:t>
    </dgm:pt>
    <dgm:pt modelId="{64954383-C2F9-4A43-B640-8996F06F9222}" type="parTrans" cxnId="{CB469471-38F3-4B72-810C-D994F101E788}">
      <dgm:prSet/>
      <dgm:spPr/>
      <dgm:t>
        <a:bodyPr/>
        <a:lstStyle/>
        <a:p>
          <a:endParaRPr lang="en-US"/>
        </a:p>
      </dgm:t>
    </dgm:pt>
    <dgm:pt modelId="{56E7F2D8-25BD-4FD6-9C09-10667A7B9C24}" type="sibTrans" cxnId="{CB469471-38F3-4B72-810C-D994F101E788}">
      <dgm:prSet/>
      <dgm:spPr/>
      <dgm:t>
        <a:bodyPr/>
        <a:lstStyle/>
        <a:p>
          <a:endParaRPr lang="en-US"/>
        </a:p>
      </dgm:t>
    </dgm:pt>
    <dgm:pt modelId="{8EABA3AA-A470-47DE-A136-A21CFBC3B475}">
      <dgm:prSet phldrT="[Text]"/>
      <dgm:spPr/>
      <dgm:t>
        <a:bodyPr/>
        <a:lstStyle/>
        <a:p>
          <a:r>
            <a:rPr lang="en-US" dirty="0" smtClean="0"/>
            <a:t>Observation</a:t>
          </a:r>
          <a:endParaRPr lang="en-US" dirty="0"/>
        </a:p>
      </dgm:t>
    </dgm:pt>
    <dgm:pt modelId="{51B86EA8-6619-48B1-9496-CE185D52DAA4}" type="parTrans" cxnId="{2A5148DE-16AD-4EBA-BE0E-DB8745E6B38F}">
      <dgm:prSet/>
      <dgm:spPr/>
      <dgm:t>
        <a:bodyPr/>
        <a:lstStyle/>
        <a:p>
          <a:endParaRPr lang="en-US"/>
        </a:p>
      </dgm:t>
    </dgm:pt>
    <dgm:pt modelId="{EAE3E7A7-6756-4DED-BA7B-A490E017EACA}" type="sibTrans" cxnId="{2A5148DE-16AD-4EBA-BE0E-DB8745E6B38F}">
      <dgm:prSet/>
      <dgm:spPr/>
      <dgm:t>
        <a:bodyPr/>
        <a:lstStyle/>
        <a:p>
          <a:endParaRPr lang="en-US"/>
        </a:p>
      </dgm:t>
    </dgm:pt>
    <dgm:pt modelId="{C40C7B1F-4385-4A76-B875-7B459EE51A61}">
      <dgm:prSet phldrT="[Text]"/>
      <dgm:spPr/>
      <dgm:t>
        <a:bodyPr/>
        <a:lstStyle/>
        <a:p>
          <a:r>
            <a:rPr lang="en-US" dirty="0" smtClean="0"/>
            <a:t>Documents</a:t>
          </a:r>
          <a:endParaRPr lang="en-US" dirty="0"/>
        </a:p>
      </dgm:t>
    </dgm:pt>
    <dgm:pt modelId="{CEA8693C-0AA7-4E23-99C1-EE4FB8DE3C81}" type="parTrans" cxnId="{07B4EE17-1337-473E-A3F7-94621AA0205C}">
      <dgm:prSet/>
      <dgm:spPr/>
      <dgm:t>
        <a:bodyPr/>
        <a:lstStyle/>
        <a:p>
          <a:endParaRPr lang="en-US"/>
        </a:p>
      </dgm:t>
    </dgm:pt>
    <dgm:pt modelId="{EABB383E-BAD6-43DE-A5BA-ED17A83BDCA4}" type="sibTrans" cxnId="{07B4EE17-1337-473E-A3F7-94621AA0205C}">
      <dgm:prSet/>
      <dgm:spPr/>
      <dgm:t>
        <a:bodyPr/>
        <a:lstStyle/>
        <a:p>
          <a:endParaRPr lang="en-US"/>
        </a:p>
      </dgm:t>
    </dgm:pt>
    <dgm:pt modelId="{1F5ADC39-E6F4-452F-9747-69973347552C}" type="pres">
      <dgm:prSet presAssocID="{85D037AE-E05F-401A-A860-C5BD61A5C6E7}" presName="compositeShape" presStyleCnt="0">
        <dgm:presLayoutVars>
          <dgm:dir/>
          <dgm:resizeHandles/>
        </dgm:presLayoutVars>
      </dgm:prSet>
      <dgm:spPr/>
    </dgm:pt>
    <dgm:pt modelId="{D1F8B4A5-940A-46E5-AC24-1DC261D38519}" type="pres">
      <dgm:prSet presAssocID="{85D037AE-E05F-401A-A860-C5BD61A5C6E7}" presName="pyramid" presStyleLbl="node1" presStyleIdx="0" presStyleCnt="1" custLinFactNeighborX="1378" custLinFactNeighborY="459"/>
      <dgm:spPr/>
    </dgm:pt>
    <dgm:pt modelId="{EB237A2B-F539-48C2-A96F-3E1AE069E910}" type="pres">
      <dgm:prSet presAssocID="{85D037AE-E05F-401A-A860-C5BD61A5C6E7}" presName="theList" presStyleCnt="0"/>
      <dgm:spPr/>
    </dgm:pt>
    <dgm:pt modelId="{965F8B16-1675-4E8C-9741-A859B59C8FF8}" type="pres">
      <dgm:prSet presAssocID="{92DCD342-8496-46AC-85CC-633BCA1C3CC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A493F-3E96-45E7-BAD5-1725B733B5AB}" type="pres">
      <dgm:prSet presAssocID="{92DCD342-8496-46AC-85CC-633BCA1C3CCB}" presName="aSpace" presStyleCnt="0"/>
      <dgm:spPr/>
    </dgm:pt>
    <dgm:pt modelId="{4C38F9EB-C9FC-4F38-A15B-AA590751C4DC}" type="pres">
      <dgm:prSet presAssocID="{8EABA3AA-A470-47DE-A136-A21CFBC3B47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9F657-FF5D-4002-9C7F-2EAF3E5B3374}" type="pres">
      <dgm:prSet presAssocID="{8EABA3AA-A470-47DE-A136-A21CFBC3B475}" presName="aSpace" presStyleCnt="0"/>
      <dgm:spPr/>
    </dgm:pt>
    <dgm:pt modelId="{8BD77176-AAA7-4014-BA19-4F157313629E}" type="pres">
      <dgm:prSet presAssocID="{C40C7B1F-4385-4A76-B875-7B459EE51A6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27A51-7BC7-4827-987D-997550CBA9BB}" type="pres">
      <dgm:prSet presAssocID="{C40C7B1F-4385-4A76-B875-7B459EE51A61}" presName="aSpace" presStyleCnt="0"/>
      <dgm:spPr/>
    </dgm:pt>
  </dgm:ptLst>
  <dgm:cxnLst>
    <dgm:cxn modelId="{2A5148DE-16AD-4EBA-BE0E-DB8745E6B38F}" srcId="{85D037AE-E05F-401A-A860-C5BD61A5C6E7}" destId="{8EABA3AA-A470-47DE-A136-A21CFBC3B475}" srcOrd="1" destOrd="0" parTransId="{51B86EA8-6619-48B1-9496-CE185D52DAA4}" sibTransId="{EAE3E7A7-6756-4DED-BA7B-A490E017EACA}"/>
    <dgm:cxn modelId="{36D2C711-A69C-4A76-915E-0C629C6E14F8}" type="presOf" srcId="{92DCD342-8496-46AC-85CC-633BCA1C3CCB}" destId="{965F8B16-1675-4E8C-9741-A859B59C8FF8}" srcOrd="0" destOrd="0" presId="urn:microsoft.com/office/officeart/2005/8/layout/pyramid2"/>
    <dgm:cxn modelId="{17351A04-94A7-4DEF-97ED-32D38E9D419D}" type="presOf" srcId="{8EABA3AA-A470-47DE-A136-A21CFBC3B475}" destId="{4C38F9EB-C9FC-4F38-A15B-AA590751C4DC}" srcOrd="0" destOrd="0" presId="urn:microsoft.com/office/officeart/2005/8/layout/pyramid2"/>
    <dgm:cxn modelId="{8B81B09F-D409-48EE-963C-3740E07F4BA7}" type="presOf" srcId="{85D037AE-E05F-401A-A860-C5BD61A5C6E7}" destId="{1F5ADC39-E6F4-452F-9747-69973347552C}" srcOrd="0" destOrd="0" presId="urn:microsoft.com/office/officeart/2005/8/layout/pyramid2"/>
    <dgm:cxn modelId="{07B4EE17-1337-473E-A3F7-94621AA0205C}" srcId="{85D037AE-E05F-401A-A860-C5BD61A5C6E7}" destId="{C40C7B1F-4385-4A76-B875-7B459EE51A61}" srcOrd="2" destOrd="0" parTransId="{CEA8693C-0AA7-4E23-99C1-EE4FB8DE3C81}" sibTransId="{EABB383E-BAD6-43DE-A5BA-ED17A83BDCA4}"/>
    <dgm:cxn modelId="{95E5A25F-FBEA-43CD-8E8A-FB307583D4F8}" type="presOf" srcId="{C40C7B1F-4385-4A76-B875-7B459EE51A61}" destId="{8BD77176-AAA7-4014-BA19-4F157313629E}" srcOrd="0" destOrd="0" presId="urn:microsoft.com/office/officeart/2005/8/layout/pyramid2"/>
    <dgm:cxn modelId="{CB469471-38F3-4B72-810C-D994F101E788}" srcId="{85D037AE-E05F-401A-A860-C5BD61A5C6E7}" destId="{92DCD342-8496-46AC-85CC-633BCA1C3CCB}" srcOrd="0" destOrd="0" parTransId="{64954383-C2F9-4A43-B640-8996F06F9222}" sibTransId="{56E7F2D8-25BD-4FD6-9C09-10667A7B9C24}"/>
    <dgm:cxn modelId="{BE47D210-3CE0-404E-AE45-10C26DB03B64}" type="presParOf" srcId="{1F5ADC39-E6F4-452F-9747-69973347552C}" destId="{D1F8B4A5-940A-46E5-AC24-1DC261D38519}" srcOrd="0" destOrd="0" presId="urn:microsoft.com/office/officeart/2005/8/layout/pyramid2"/>
    <dgm:cxn modelId="{97EBA3E4-A1C7-4633-B130-BC6B58400B99}" type="presParOf" srcId="{1F5ADC39-E6F4-452F-9747-69973347552C}" destId="{EB237A2B-F539-48C2-A96F-3E1AE069E910}" srcOrd="1" destOrd="0" presId="urn:microsoft.com/office/officeart/2005/8/layout/pyramid2"/>
    <dgm:cxn modelId="{586A9657-DA7C-4D7B-B855-3FD735585298}" type="presParOf" srcId="{EB237A2B-F539-48C2-A96F-3E1AE069E910}" destId="{965F8B16-1675-4E8C-9741-A859B59C8FF8}" srcOrd="0" destOrd="0" presId="urn:microsoft.com/office/officeart/2005/8/layout/pyramid2"/>
    <dgm:cxn modelId="{4E85CC65-119F-40F9-B5AF-B2FC710690EB}" type="presParOf" srcId="{EB237A2B-F539-48C2-A96F-3E1AE069E910}" destId="{F45A493F-3E96-45E7-BAD5-1725B733B5AB}" srcOrd="1" destOrd="0" presId="urn:microsoft.com/office/officeart/2005/8/layout/pyramid2"/>
    <dgm:cxn modelId="{36D4B9DE-0E67-467C-AEF1-4C53A0A11AFD}" type="presParOf" srcId="{EB237A2B-F539-48C2-A96F-3E1AE069E910}" destId="{4C38F9EB-C9FC-4F38-A15B-AA590751C4DC}" srcOrd="2" destOrd="0" presId="urn:microsoft.com/office/officeart/2005/8/layout/pyramid2"/>
    <dgm:cxn modelId="{56EE4CBB-DFB0-4B87-B7EF-37A81B695FE0}" type="presParOf" srcId="{EB237A2B-F539-48C2-A96F-3E1AE069E910}" destId="{A3E9F657-FF5D-4002-9C7F-2EAF3E5B3374}" srcOrd="3" destOrd="0" presId="urn:microsoft.com/office/officeart/2005/8/layout/pyramid2"/>
    <dgm:cxn modelId="{A302B467-CCB1-453D-9AB4-EC35026FB464}" type="presParOf" srcId="{EB237A2B-F539-48C2-A96F-3E1AE069E910}" destId="{8BD77176-AAA7-4014-BA19-4F157313629E}" srcOrd="4" destOrd="0" presId="urn:microsoft.com/office/officeart/2005/8/layout/pyramid2"/>
    <dgm:cxn modelId="{FAADF363-1D2C-4D6D-8B76-AE9292931340}" type="presParOf" srcId="{EB237A2B-F539-48C2-A96F-3E1AE069E910}" destId="{1F327A51-7BC7-4827-987D-997550CBA9BB}" srcOrd="5" destOrd="0" presId="urn:microsoft.com/office/officeart/2005/8/layout/pyramid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3429DA-7A55-4D32-9AFE-0D789E8CDC4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480ECB-00CE-4221-8CAE-32A43A661F00}">
      <dgm:prSet phldrT="[Text]" custT="1"/>
      <dgm:spPr/>
      <dgm:t>
        <a:bodyPr/>
        <a:lstStyle/>
        <a:p>
          <a:r>
            <a:rPr lang="en-US" sz="2800" dirty="0" smtClean="0"/>
            <a:t>Respect</a:t>
          </a:r>
          <a:endParaRPr lang="en-US" sz="2800" dirty="0"/>
        </a:p>
      </dgm:t>
    </dgm:pt>
    <dgm:pt modelId="{9706AD2D-2E1B-4095-9BF6-DBABA6B489B4}" type="parTrans" cxnId="{653BD545-021C-4D0D-AD47-1D9F04D8A6A0}">
      <dgm:prSet/>
      <dgm:spPr/>
      <dgm:t>
        <a:bodyPr/>
        <a:lstStyle/>
        <a:p>
          <a:endParaRPr lang="en-US"/>
        </a:p>
      </dgm:t>
    </dgm:pt>
    <dgm:pt modelId="{8DABD96A-F0F6-40C6-B902-39B35C2C3A8E}" type="sibTrans" cxnId="{653BD545-021C-4D0D-AD47-1D9F04D8A6A0}">
      <dgm:prSet/>
      <dgm:spPr/>
      <dgm:t>
        <a:bodyPr/>
        <a:lstStyle/>
        <a:p>
          <a:endParaRPr lang="en-US"/>
        </a:p>
      </dgm:t>
    </dgm:pt>
    <dgm:pt modelId="{1E8286AD-7079-4C00-B01B-DD698B5FD583}">
      <dgm:prSet phldrT="[Text]" custT="1"/>
      <dgm:spPr/>
      <dgm:t>
        <a:bodyPr/>
        <a:lstStyle/>
        <a:p>
          <a:r>
            <a:rPr lang="en-US" sz="2800" dirty="0" smtClean="0"/>
            <a:t>Broadmindedness</a:t>
          </a:r>
          <a:endParaRPr lang="en-US" sz="2800" dirty="0"/>
        </a:p>
      </dgm:t>
    </dgm:pt>
    <dgm:pt modelId="{EAC3AB93-0884-416D-9096-EF3687B49AFB}" type="parTrans" cxnId="{18C1BB8A-6EB4-413A-9A6D-B190F993316E}">
      <dgm:prSet/>
      <dgm:spPr/>
      <dgm:t>
        <a:bodyPr/>
        <a:lstStyle/>
        <a:p>
          <a:endParaRPr lang="en-US"/>
        </a:p>
      </dgm:t>
    </dgm:pt>
    <dgm:pt modelId="{DC369C39-44AF-4122-B786-D592D6725693}" type="sibTrans" cxnId="{18C1BB8A-6EB4-413A-9A6D-B190F993316E}">
      <dgm:prSet/>
      <dgm:spPr/>
      <dgm:t>
        <a:bodyPr/>
        <a:lstStyle/>
        <a:p>
          <a:endParaRPr lang="en-US"/>
        </a:p>
      </dgm:t>
    </dgm:pt>
    <dgm:pt modelId="{8D507412-CB95-460C-896C-B1B1B07300F4}">
      <dgm:prSet phldrT="[Text]" custT="1"/>
      <dgm:spPr/>
      <dgm:t>
        <a:bodyPr/>
        <a:lstStyle/>
        <a:p>
          <a:r>
            <a:rPr lang="en-US" sz="2800" dirty="0" smtClean="0"/>
            <a:t>Responsibility</a:t>
          </a:r>
          <a:endParaRPr lang="en-US" sz="2800" dirty="0"/>
        </a:p>
      </dgm:t>
    </dgm:pt>
    <dgm:pt modelId="{8CB64ED4-0C3B-4121-B010-46C09FCB938C}" type="parTrans" cxnId="{8F0D7C22-7B85-4F76-93E6-742A75BD329D}">
      <dgm:prSet/>
      <dgm:spPr/>
      <dgm:t>
        <a:bodyPr/>
        <a:lstStyle/>
        <a:p>
          <a:endParaRPr lang="en-US"/>
        </a:p>
      </dgm:t>
    </dgm:pt>
    <dgm:pt modelId="{2C652A61-F7F5-4BAF-8251-585936137A25}" type="sibTrans" cxnId="{8F0D7C22-7B85-4F76-93E6-742A75BD329D}">
      <dgm:prSet/>
      <dgm:spPr/>
      <dgm:t>
        <a:bodyPr/>
        <a:lstStyle/>
        <a:p>
          <a:endParaRPr lang="en-US"/>
        </a:p>
      </dgm:t>
    </dgm:pt>
    <dgm:pt modelId="{9F45BB23-0A4A-42A6-A603-977CD8C1F388}" type="pres">
      <dgm:prSet presAssocID="{FA3429DA-7A55-4D32-9AFE-0D789E8CDC4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317BB2-2CA8-4519-A68F-77D7C247BE49}" type="pres">
      <dgm:prSet presAssocID="{FA3429DA-7A55-4D32-9AFE-0D789E8CDC40}" presName="cycle" presStyleCnt="0"/>
      <dgm:spPr/>
    </dgm:pt>
    <dgm:pt modelId="{516D5E8F-1614-498E-A62F-0E6935F6485A}" type="pres">
      <dgm:prSet presAssocID="{FA3429DA-7A55-4D32-9AFE-0D789E8CDC40}" presName="centerShape" presStyleCnt="0"/>
      <dgm:spPr/>
    </dgm:pt>
    <dgm:pt modelId="{4A83B558-6C9C-4625-A8B9-9E7B73D0603D}" type="pres">
      <dgm:prSet presAssocID="{FA3429DA-7A55-4D32-9AFE-0D789E8CDC40}" presName="connSite" presStyleLbl="node1" presStyleIdx="0" presStyleCnt="4"/>
      <dgm:spPr/>
    </dgm:pt>
    <dgm:pt modelId="{9D975C93-D446-495E-902F-68365514A620}" type="pres">
      <dgm:prSet presAssocID="{FA3429DA-7A55-4D32-9AFE-0D789E8CDC40}" presName="visible" presStyleLbl="node1" presStyleIdx="0" presStyleCnt="4" custScaleX="791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A35D97A-7B34-4253-8EAF-9B10250BE0CA}" type="pres">
      <dgm:prSet presAssocID="{9706AD2D-2E1B-4095-9BF6-DBABA6B489B4}" presName="Name25" presStyleLbl="parChTrans1D1" presStyleIdx="0" presStyleCnt="3"/>
      <dgm:spPr/>
      <dgm:t>
        <a:bodyPr/>
        <a:lstStyle/>
        <a:p>
          <a:endParaRPr lang="en-US"/>
        </a:p>
      </dgm:t>
    </dgm:pt>
    <dgm:pt modelId="{5924537E-158C-4DCB-A5A7-A234BF2A1FF9}" type="pres">
      <dgm:prSet presAssocID="{A2480ECB-00CE-4221-8CAE-32A43A661F00}" presName="node" presStyleCnt="0"/>
      <dgm:spPr/>
    </dgm:pt>
    <dgm:pt modelId="{ECC1BC7D-9987-4217-9839-0FC92D3892F2}" type="pres">
      <dgm:prSet presAssocID="{A2480ECB-00CE-4221-8CAE-32A43A661F00}" presName="parentNode" presStyleLbl="node1" presStyleIdx="1" presStyleCnt="4" custScaleX="2085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9B54D-5B85-457C-99E5-89C7C31F33DE}" type="pres">
      <dgm:prSet presAssocID="{A2480ECB-00CE-4221-8CAE-32A43A661F0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6F814-1560-4E9F-83BA-02AAA723A666}" type="pres">
      <dgm:prSet presAssocID="{EAC3AB93-0884-416D-9096-EF3687B49AFB}" presName="Name25" presStyleLbl="parChTrans1D1" presStyleIdx="1" presStyleCnt="3"/>
      <dgm:spPr/>
      <dgm:t>
        <a:bodyPr/>
        <a:lstStyle/>
        <a:p>
          <a:endParaRPr lang="en-US"/>
        </a:p>
      </dgm:t>
    </dgm:pt>
    <dgm:pt modelId="{75BE6FF7-60AD-4E20-BD4C-FB3C11F46427}" type="pres">
      <dgm:prSet presAssocID="{1E8286AD-7079-4C00-B01B-DD698B5FD583}" presName="node" presStyleCnt="0"/>
      <dgm:spPr/>
    </dgm:pt>
    <dgm:pt modelId="{40056B95-9AD2-4B77-B583-256D051EDF28}" type="pres">
      <dgm:prSet presAssocID="{1E8286AD-7079-4C00-B01B-DD698B5FD583}" presName="parentNode" presStyleLbl="node1" presStyleIdx="2" presStyleCnt="4" custScaleX="223318" custScaleY="120130" custLinFactNeighborX="41490" custLinFactNeighborY="-42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526D9-2D11-48C2-B9C7-AA4E5CE1E331}" type="pres">
      <dgm:prSet presAssocID="{1E8286AD-7079-4C00-B01B-DD698B5FD58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C6AB1-536A-42A2-AE54-9E5F1899C29B}" type="pres">
      <dgm:prSet presAssocID="{8CB64ED4-0C3B-4121-B010-46C09FCB938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9430A9C8-FCCD-4805-9BA2-D022E31276DB}" type="pres">
      <dgm:prSet presAssocID="{8D507412-CB95-460C-896C-B1B1B07300F4}" presName="node" presStyleCnt="0"/>
      <dgm:spPr/>
    </dgm:pt>
    <dgm:pt modelId="{8DFA1030-023B-402D-9A30-F7E1458E5336}" type="pres">
      <dgm:prSet presAssocID="{8D507412-CB95-460C-896C-B1B1B07300F4}" presName="parentNode" presStyleLbl="node1" presStyleIdx="3" presStyleCnt="4" custScaleX="230706" custLinFactNeighborX="78687" custLinFactNeighborY="-28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7CF37-410E-4A6C-95D0-12583045BC56}" type="pres">
      <dgm:prSet presAssocID="{8D507412-CB95-460C-896C-B1B1B07300F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C1BB8A-6EB4-413A-9A6D-B190F993316E}" srcId="{FA3429DA-7A55-4D32-9AFE-0D789E8CDC40}" destId="{1E8286AD-7079-4C00-B01B-DD698B5FD583}" srcOrd="1" destOrd="0" parTransId="{EAC3AB93-0884-416D-9096-EF3687B49AFB}" sibTransId="{DC369C39-44AF-4122-B786-D592D6725693}"/>
    <dgm:cxn modelId="{1E1C8AE3-2C93-4680-98FD-DCE61BD26F62}" type="presOf" srcId="{EAC3AB93-0884-416D-9096-EF3687B49AFB}" destId="{D0E6F814-1560-4E9F-83BA-02AAA723A666}" srcOrd="0" destOrd="0" presId="urn:microsoft.com/office/officeart/2005/8/layout/radial2"/>
    <dgm:cxn modelId="{4CBAC54E-85FC-441D-AC13-05FA45C187F1}" type="presOf" srcId="{9706AD2D-2E1B-4095-9BF6-DBABA6B489B4}" destId="{4A35D97A-7B34-4253-8EAF-9B10250BE0CA}" srcOrd="0" destOrd="0" presId="urn:microsoft.com/office/officeart/2005/8/layout/radial2"/>
    <dgm:cxn modelId="{EDA7FC7D-C803-421B-973F-BC5038F4F78C}" type="presOf" srcId="{8D507412-CB95-460C-896C-B1B1B07300F4}" destId="{8DFA1030-023B-402D-9A30-F7E1458E5336}" srcOrd="0" destOrd="0" presId="urn:microsoft.com/office/officeart/2005/8/layout/radial2"/>
    <dgm:cxn modelId="{EBFE9A6C-B6A1-452D-822C-DB64843A3DF6}" type="presOf" srcId="{8CB64ED4-0C3B-4121-B010-46C09FCB938C}" destId="{5BFC6AB1-536A-42A2-AE54-9E5F1899C29B}" srcOrd="0" destOrd="0" presId="urn:microsoft.com/office/officeart/2005/8/layout/radial2"/>
    <dgm:cxn modelId="{6ED5B433-466C-49FB-A6F6-C7B0560AFD74}" type="presOf" srcId="{A2480ECB-00CE-4221-8CAE-32A43A661F00}" destId="{ECC1BC7D-9987-4217-9839-0FC92D3892F2}" srcOrd="0" destOrd="0" presId="urn:microsoft.com/office/officeart/2005/8/layout/radial2"/>
    <dgm:cxn modelId="{91755458-23A3-444D-A05F-081BE8819885}" type="presOf" srcId="{1E8286AD-7079-4C00-B01B-DD698B5FD583}" destId="{40056B95-9AD2-4B77-B583-256D051EDF28}" srcOrd="0" destOrd="0" presId="urn:microsoft.com/office/officeart/2005/8/layout/radial2"/>
    <dgm:cxn modelId="{8F0D7C22-7B85-4F76-93E6-742A75BD329D}" srcId="{FA3429DA-7A55-4D32-9AFE-0D789E8CDC40}" destId="{8D507412-CB95-460C-896C-B1B1B07300F4}" srcOrd="2" destOrd="0" parTransId="{8CB64ED4-0C3B-4121-B010-46C09FCB938C}" sibTransId="{2C652A61-F7F5-4BAF-8251-585936137A25}"/>
    <dgm:cxn modelId="{CF6CB912-1F14-4E5E-8F5F-C9D160064639}" type="presOf" srcId="{FA3429DA-7A55-4D32-9AFE-0D789E8CDC40}" destId="{9F45BB23-0A4A-42A6-A603-977CD8C1F388}" srcOrd="0" destOrd="0" presId="urn:microsoft.com/office/officeart/2005/8/layout/radial2"/>
    <dgm:cxn modelId="{653BD545-021C-4D0D-AD47-1D9F04D8A6A0}" srcId="{FA3429DA-7A55-4D32-9AFE-0D789E8CDC40}" destId="{A2480ECB-00CE-4221-8CAE-32A43A661F00}" srcOrd="0" destOrd="0" parTransId="{9706AD2D-2E1B-4095-9BF6-DBABA6B489B4}" sibTransId="{8DABD96A-F0F6-40C6-B902-39B35C2C3A8E}"/>
    <dgm:cxn modelId="{D052596C-8D02-4345-A853-8FE62B32CDAB}" type="presParOf" srcId="{9F45BB23-0A4A-42A6-A603-977CD8C1F388}" destId="{B3317BB2-2CA8-4519-A68F-77D7C247BE49}" srcOrd="0" destOrd="0" presId="urn:microsoft.com/office/officeart/2005/8/layout/radial2"/>
    <dgm:cxn modelId="{319C494A-8CF2-4590-B5D9-820E2412AADC}" type="presParOf" srcId="{B3317BB2-2CA8-4519-A68F-77D7C247BE49}" destId="{516D5E8F-1614-498E-A62F-0E6935F6485A}" srcOrd="0" destOrd="0" presId="urn:microsoft.com/office/officeart/2005/8/layout/radial2"/>
    <dgm:cxn modelId="{A86BDA4D-87B0-44AA-A392-06920F09E97B}" type="presParOf" srcId="{516D5E8F-1614-498E-A62F-0E6935F6485A}" destId="{4A83B558-6C9C-4625-A8B9-9E7B73D0603D}" srcOrd="0" destOrd="0" presId="urn:microsoft.com/office/officeart/2005/8/layout/radial2"/>
    <dgm:cxn modelId="{E2E2748D-C580-4A41-8781-8A13B1B29740}" type="presParOf" srcId="{516D5E8F-1614-498E-A62F-0E6935F6485A}" destId="{9D975C93-D446-495E-902F-68365514A620}" srcOrd="1" destOrd="0" presId="urn:microsoft.com/office/officeart/2005/8/layout/radial2"/>
    <dgm:cxn modelId="{1DCDF0ED-356A-4E24-B2B2-A450D4B2DBB0}" type="presParOf" srcId="{B3317BB2-2CA8-4519-A68F-77D7C247BE49}" destId="{4A35D97A-7B34-4253-8EAF-9B10250BE0CA}" srcOrd="1" destOrd="0" presId="urn:microsoft.com/office/officeart/2005/8/layout/radial2"/>
    <dgm:cxn modelId="{D1552FB2-1BF6-417B-8033-AA9D2C5E658A}" type="presParOf" srcId="{B3317BB2-2CA8-4519-A68F-77D7C247BE49}" destId="{5924537E-158C-4DCB-A5A7-A234BF2A1FF9}" srcOrd="2" destOrd="0" presId="urn:microsoft.com/office/officeart/2005/8/layout/radial2"/>
    <dgm:cxn modelId="{176D309D-8657-4F0D-9A44-F664D425CFFC}" type="presParOf" srcId="{5924537E-158C-4DCB-A5A7-A234BF2A1FF9}" destId="{ECC1BC7D-9987-4217-9839-0FC92D3892F2}" srcOrd="0" destOrd="0" presId="urn:microsoft.com/office/officeart/2005/8/layout/radial2"/>
    <dgm:cxn modelId="{5F9CB6E0-E67E-4A20-8008-BE9BB7833DC8}" type="presParOf" srcId="{5924537E-158C-4DCB-A5A7-A234BF2A1FF9}" destId="{40C9B54D-5B85-457C-99E5-89C7C31F33DE}" srcOrd="1" destOrd="0" presId="urn:microsoft.com/office/officeart/2005/8/layout/radial2"/>
    <dgm:cxn modelId="{5BE4EFA0-DB0D-4965-94E2-EF358B6DC198}" type="presParOf" srcId="{B3317BB2-2CA8-4519-A68F-77D7C247BE49}" destId="{D0E6F814-1560-4E9F-83BA-02AAA723A666}" srcOrd="3" destOrd="0" presId="urn:microsoft.com/office/officeart/2005/8/layout/radial2"/>
    <dgm:cxn modelId="{9174C8DD-2F64-4AB1-83FB-B8AC839CACD1}" type="presParOf" srcId="{B3317BB2-2CA8-4519-A68F-77D7C247BE49}" destId="{75BE6FF7-60AD-4E20-BD4C-FB3C11F46427}" srcOrd="4" destOrd="0" presId="urn:microsoft.com/office/officeart/2005/8/layout/radial2"/>
    <dgm:cxn modelId="{4D370DA0-293C-4E67-8A66-00F16C718A35}" type="presParOf" srcId="{75BE6FF7-60AD-4E20-BD4C-FB3C11F46427}" destId="{40056B95-9AD2-4B77-B583-256D051EDF28}" srcOrd="0" destOrd="0" presId="urn:microsoft.com/office/officeart/2005/8/layout/radial2"/>
    <dgm:cxn modelId="{FDFF7D0A-F4C6-41A1-8515-B6303C5ADAE6}" type="presParOf" srcId="{75BE6FF7-60AD-4E20-BD4C-FB3C11F46427}" destId="{620526D9-2D11-48C2-B9C7-AA4E5CE1E331}" srcOrd="1" destOrd="0" presId="urn:microsoft.com/office/officeart/2005/8/layout/radial2"/>
    <dgm:cxn modelId="{3115CD4C-4480-46F7-B9D2-EBAF830CC81C}" type="presParOf" srcId="{B3317BB2-2CA8-4519-A68F-77D7C247BE49}" destId="{5BFC6AB1-536A-42A2-AE54-9E5F1899C29B}" srcOrd="5" destOrd="0" presId="urn:microsoft.com/office/officeart/2005/8/layout/radial2"/>
    <dgm:cxn modelId="{A3D72624-97FD-4A96-BB6C-9CA49EA24519}" type="presParOf" srcId="{B3317BB2-2CA8-4519-A68F-77D7C247BE49}" destId="{9430A9C8-FCCD-4805-9BA2-D022E31276DB}" srcOrd="6" destOrd="0" presId="urn:microsoft.com/office/officeart/2005/8/layout/radial2"/>
    <dgm:cxn modelId="{9744B2B9-01B4-4C50-8855-7BDA5BE55E99}" type="presParOf" srcId="{9430A9C8-FCCD-4805-9BA2-D022E31276DB}" destId="{8DFA1030-023B-402D-9A30-F7E1458E5336}" srcOrd="0" destOrd="0" presId="urn:microsoft.com/office/officeart/2005/8/layout/radial2"/>
    <dgm:cxn modelId="{92223F01-9019-4482-B588-31EFBC8540A4}" type="presParOf" srcId="{9430A9C8-FCCD-4805-9BA2-D022E31276DB}" destId="{0D37CF37-410E-4A6C-95D0-12583045BC5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F4B648-1E69-4BD8-8A24-6B6B90364F13}">
      <dsp:nvSpPr>
        <dsp:cNvPr id="0" name=""/>
        <dsp:cNvSpPr/>
      </dsp:nvSpPr>
      <dsp:spPr>
        <a:xfrm rot="16200000">
          <a:off x="-1483017" y="1487438"/>
          <a:ext cx="4525963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Introduction</a:t>
          </a:r>
          <a:endParaRPr lang="en-US" sz="2000" kern="1200" dirty="0"/>
        </a:p>
      </dsp:txBody>
      <dsp:txXfrm rot="16200000">
        <a:off x="-1483017" y="1487438"/>
        <a:ext cx="4525963" cy="1551086"/>
      </dsp:txXfrm>
    </dsp:sp>
    <dsp:sp modelId="{AA5452F2-4364-42D4-9B99-F1FFB6E29207}">
      <dsp:nvSpPr>
        <dsp:cNvPr id="0" name=""/>
        <dsp:cNvSpPr/>
      </dsp:nvSpPr>
      <dsp:spPr>
        <a:xfrm rot="16200000">
          <a:off x="184400" y="1487438"/>
          <a:ext cx="4525963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 Problem</a:t>
          </a:r>
          <a:endParaRPr lang="en-US" sz="2000" kern="1200" dirty="0"/>
        </a:p>
      </dsp:txBody>
      <dsp:txXfrm rot="16200000">
        <a:off x="184400" y="1487438"/>
        <a:ext cx="4525963" cy="1551086"/>
      </dsp:txXfrm>
    </dsp:sp>
    <dsp:sp modelId="{4DF45816-310E-42A0-9197-B55BC21BDAE3}">
      <dsp:nvSpPr>
        <dsp:cNvPr id="0" name=""/>
        <dsp:cNvSpPr/>
      </dsp:nvSpPr>
      <dsp:spPr>
        <a:xfrm rot="16200000">
          <a:off x="1851818" y="1487438"/>
          <a:ext cx="4525963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Method</a:t>
          </a:r>
          <a:endParaRPr lang="en-US" sz="2000" kern="1200" dirty="0"/>
        </a:p>
      </dsp:txBody>
      <dsp:txXfrm rot="16200000">
        <a:off x="1851818" y="1487438"/>
        <a:ext cx="4525963" cy="1551086"/>
      </dsp:txXfrm>
    </dsp:sp>
    <dsp:sp modelId="{A9FFA5EC-5E05-445E-9D6D-7D8ED9DD854B}">
      <dsp:nvSpPr>
        <dsp:cNvPr id="0" name=""/>
        <dsp:cNvSpPr/>
      </dsp:nvSpPr>
      <dsp:spPr>
        <a:xfrm rot="16200000">
          <a:off x="3519236" y="1487438"/>
          <a:ext cx="4525963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Result and Discussion</a:t>
          </a:r>
          <a:endParaRPr lang="en-US" sz="2000" kern="1200" dirty="0"/>
        </a:p>
      </dsp:txBody>
      <dsp:txXfrm rot="16200000">
        <a:off x="3519236" y="1487438"/>
        <a:ext cx="4525963" cy="1551086"/>
      </dsp:txXfrm>
    </dsp:sp>
    <dsp:sp modelId="{2580C5C1-1179-4074-843B-B59F9C92134E}">
      <dsp:nvSpPr>
        <dsp:cNvPr id="0" name=""/>
        <dsp:cNvSpPr/>
      </dsp:nvSpPr>
      <dsp:spPr>
        <a:xfrm rot="16200000">
          <a:off x="5186654" y="1487438"/>
          <a:ext cx="4525963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Conclusion</a:t>
          </a:r>
          <a:endParaRPr lang="en-US" sz="2000" kern="1200" dirty="0"/>
        </a:p>
      </dsp:txBody>
      <dsp:txXfrm rot="16200000">
        <a:off x="5186654" y="1487438"/>
        <a:ext cx="4525963" cy="15510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8B4A5-940A-46E5-AC24-1DC261D38519}">
      <dsp:nvSpPr>
        <dsp:cNvPr id="0" name=""/>
        <dsp:cNvSpPr/>
      </dsp:nvSpPr>
      <dsp:spPr>
        <a:xfrm>
          <a:off x="1307900" y="0"/>
          <a:ext cx="5134430" cy="51344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F8B16-1675-4E8C-9741-A859B59C8FF8}">
      <dsp:nvSpPr>
        <dsp:cNvPr id="0" name=""/>
        <dsp:cNvSpPr/>
      </dsp:nvSpPr>
      <dsp:spPr>
        <a:xfrm>
          <a:off x="3804362" y="516200"/>
          <a:ext cx="3337379" cy="1215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Interview</a:t>
          </a:r>
          <a:endParaRPr lang="en-US" sz="4200" kern="1200" dirty="0"/>
        </a:p>
      </dsp:txBody>
      <dsp:txXfrm>
        <a:off x="3804362" y="516200"/>
        <a:ext cx="3337379" cy="1215415"/>
      </dsp:txXfrm>
    </dsp:sp>
    <dsp:sp modelId="{4C38F9EB-C9FC-4F38-A15B-AA590751C4DC}">
      <dsp:nvSpPr>
        <dsp:cNvPr id="0" name=""/>
        <dsp:cNvSpPr/>
      </dsp:nvSpPr>
      <dsp:spPr>
        <a:xfrm>
          <a:off x="3804362" y="1883543"/>
          <a:ext cx="3337379" cy="1215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Observation</a:t>
          </a:r>
          <a:endParaRPr lang="en-US" sz="4200" kern="1200" dirty="0"/>
        </a:p>
      </dsp:txBody>
      <dsp:txXfrm>
        <a:off x="3804362" y="1883543"/>
        <a:ext cx="3337379" cy="1215415"/>
      </dsp:txXfrm>
    </dsp:sp>
    <dsp:sp modelId="{8BD77176-AAA7-4014-BA19-4F157313629E}">
      <dsp:nvSpPr>
        <dsp:cNvPr id="0" name=""/>
        <dsp:cNvSpPr/>
      </dsp:nvSpPr>
      <dsp:spPr>
        <a:xfrm>
          <a:off x="3804362" y="3250886"/>
          <a:ext cx="3337379" cy="1215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Documents</a:t>
          </a:r>
          <a:endParaRPr lang="en-US" sz="4200" kern="1200" dirty="0"/>
        </a:p>
      </dsp:txBody>
      <dsp:txXfrm>
        <a:off x="3804362" y="3250886"/>
        <a:ext cx="3337379" cy="12154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C6AB1-536A-42A2-AE54-9E5F1899C29B}">
      <dsp:nvSpPr>
        <dsp:cNvPr id="0" name=""/>
        <dsp:cNvSpPr/>
      </dsp:nvSpPr>
      <dsp:spPr>
        <a:xfrm rot="1894921">
          <a:off x="1533302" y="4286376"/>
          <a:ext cx="1448517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448517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6F814-1560-4E9F-83BA-02AAA723A666}">
      <dsp:nvSpPr>
        <dsp:cNvPr id="0" name=""/>
        <dsp:cNvSpPr/>
      </dsp:nvSpPr>
      <dsp:spPr>
        <a:xfrm rot="21523418">
          <a:off x="1640522" y="3257461"/>
          <a:ext cx="394891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394891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5D97A-7B34-4253-8EAF-9B10250BE0CA}">
      <dsp:nvSpPr>
        <dsp:cNvPr id="0" name=""/>
        <dsp:cNvSpPr/>
      </dsp:nvSpPr>
      <dsp:spPr>
        <a:xfrm rot="18853094">
          <a:off x="1541325" y="2101148"/>
          <a:ext cx="475720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475720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5C93-D446-495E-902F-68365514A620}">
      <dsp:nvSpPr>
        <dsp:cNvPr id="0" name=""/>
        <dsp:cNvSpPr/>
      </dsp:nvSpPr>
      <dsp:spPr>
        <a:xfrm>
          <a:off x="-516919" y="1870168"/>
          <a:ext cx="2289373" cy="28937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1BC7D-9987-4217-9839-0FC92D3892F2}">
      <dsp:nvSpPr>
        <dsp:cNvPr id="0" name=""/>
        <dsp:cNvSpPr/>
      </dsp:nvSpPr>
      <dsp:spPr>
        <a:xfrm>
          <a:off x="900284" y="308481"/>
          <a:ext cx="3620575" cy="1736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</a:t>
          </a:r>
          <a:endParaRPr lang="en-US" sz="2800" kern="1200" dirty="0"/>
        </a:p>
      </dsp:txBody>
      <dsp:txXfrm>
        <a:off x="900284" y="308481"/>
        <a:ext cx="3620575" cy="1736237"/>
      </dsp:txXfrm>
    </dsp:sp>
    <dsp:sp modelId="{40056B95-9AD2-4B77-B583-256D051EDF28}">
      <dsp:nvSpPr>
        <dsp:cNvPr id="0" name=""/>
        <dsp:cNvSpPr/>
      </dsp:nvSpPr>
      <dsp:spPr>
        <a:xfrm>
          <a:off x="2033704" y="2199642"/>
          <a:ext cx="3877330" cy="2085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Broadmindedness</a:t>
          </a:r>
          <a:endParaRPr lang="en-US" sz="2800" kern="1200" dirty="0"/>
        </a:p>
      </dsp:txBody>
      <dsp:txXfrm>
        <a:off x="2033704" y="2199642"/>
        <a:ext cx="3877330" cy="2085741"/>
      </dsp:txXfrm>
    </dsp:sp>
    <dsp:sp modelId="{8DFA1030-023B-402D-9A30-F7E1458E5336}">
      <dsp:nvSpPr>
        <dsp:cNvPr id="0" name=""/>
        <dsp:cNvSpPr/>
      </dsp:nvSpPr>
      <dsp:spPr>
        <a:xfrm>
          <a:off x="2025835" y="4539672"/>
          <a:ext cx="4005603" cy="1736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Responsibility</a:t>
          </a:r>
          <a:endParaRPr lang="en-US" sz="2800" kern="1200" dirty="0"/>
        </a:p>
      </dsp:txBody>
      <dsp:txXfrm>
        <a:off x="2025835" y="4539672"/>
        <a:ext cx="4005603" cy="1736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ABECAE-2435-4254-BC50-69FF35FE62C9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62C6A5-0577-4B88-A881-447416ADB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89A52D-56BF-45E1-8B82-B2538DA41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9A65-3C32-4740-AF5A-1F4548AF1882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1AE6-D4AF-411A-AD1C-77627E737C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1111C-CDDC-4B1F-B17C-D24CECBB7D27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39B6-040A-4D80-AD67-63BA5524E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ECCA-ACC4-463F-B20B-F488D4FA4B93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417E-11D0-48B1-A0F0-7647D3917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F57D-361B-4101-9E8F-EDE361300404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71AD-FC70-4415-89C3-392785B17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D307-ADB4-420B-ACCC-7005ECE76738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04FB-8212-4F69-8962-0281446BA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D3AD-A28A-45DB-A528-B91DE7B1606B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CB37F-EC32-406D-8BAB-678093D36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43B7-BE19-4B96-AA53-6839A06B38FC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E0AD-A2B1-4350-B5A2-BE088C0CB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B9BB7-816A-4DE4-A896-76A28DE6D021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D836-86E7-4F19-94BE-C77043681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F1F2-17DA-4B4F-B18B-DD7C0A16D14C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65FD-D73E-47AE-BEB0-337343A5C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6D4F-8833-492B-A7E1-469622A5E7FA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B7DC-BE02-43C3-AE71-EF25B91EF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E236-49E4-4C0B-A822-1193E728FDEE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BE20-A2B5-4700-85F6-C0316997F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12B295-0F90-4847-B4F2-F1F72208381D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2ADE5B-5302-4E4B-AB9E-B0A52E5C8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rS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438" y="2965450"/>
            <a:ext cx="8070850" cy="3106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/>
              <a:t>Intercultural understanding among Asian participants in a blended e-learning course </a:t>
            </a:r>
            <a:endParaRPr lang="en-US" sz="8000" dirty="0">
              <a:latin typeface="Monotype Corsiva" pitchFamily="66" charset="0"/>
            </a:endParaRPr>
          </a:p>
        </p:txBody>
      </p:sp>
      <p:pic>
        <p:nvPicPr>
          <p:cNvPr id="3" name="Picture 7" descr="logo4pp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93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t3.gstatic.com/images?q=tbn:ANd9GcSQdWeuSYmWuAyNw-jnj_XH9LRgkanhKzXVcTsQqKgc22q5bYfkk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75" y="0"/>
            <a:ext cx="2143125" cy="2143126"/>
          </a:xfrm>
          <a:prstGeom prst="rect">
            <a:avLst/>
          </a:prstGeom>
          <a:noFill/>
        </p:spPr>
      </p:pic>
      <p:pic>
        <p:nvPicPr>
          <p:cNvPr id="12296" name="Picture 8" descr="http://t3.gstatic.com/images?q=tbn:ANd9GcQjgm2uMe-bco26fjyutcvMr-Nu1AnS9moa6rvm9ZveEEFRMWa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064898"/>
            <a:ext cx="9144000" cy="79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5820"/>
            <a:ext cx="8229600" cy="5878286"/>
          </a:xfrm>
        </p:spPr>
        <p:txBody>
          <a:bodyPr/>
          <a:lstStyle/>
          <a:p>
            <a:r>
              <a:rPr lang="en-US" dirty="0" smtClean="0"/>
              <a:t>Intercultural understanding refers to the dynamics of the </a:t>
            </a:r>
            <a:r>
              <a:rPr lang="en-US" b="1" dirty="0" smtClean="0"/>
              <a:t>openness</a:t>
            </a:r>
            <a:r>
              <a:rPr lang="en-US" dirty="0" smtClean="0"/>
              <a:t> and </a:t>
            </a:r>
            <a:r>
              <a:rPr lang="en-US" b="1" dirty="0" smtClean="0"/>
              <a:t>willingness</a:t>
            </a:r>
            <a:r>
              <a:rPr lang="en-US" dirty="0" smtClean="0"/>
              <a:t> to </a:t>
            </a:r>
            <a:r>
              <a:rPr lang="en-US" b="1" dirty="0" smtClean="0"/>
              <a:t>adjust </a:t>
            </a:r>
            <a:r>
              <a:rPr lang="en-US" dirty="0" smtClean="0"/>
              <a:t>to the other beliefs, culture, backgrounds, ideas, concept of self, values, attitudes, and behavior. Hence, </a:t>
            </a:r>
            <a:r>
              <a:rPr lang="en-US" b="1" dirty="0" smtClean="0"/>
              <a:t>respect</a:t>
            </a:r>
            <a:r>
              <a:rPr lang="en-US" dirty="0" smtClean="0"/>
              <a:t>, </a:t>
            </a:r>
            <a:r>
              <a:rPr lang="en-US" b="1" dirty="0" smtClean="0"/>
              <a:t>broadmindedness</a:t>
            </a:r>
            <a:r>
              <a:rPr lang="en-US" dirty="0" smtClean="0"/>
              <a:t>, and </a:t>
            </a:r>
            <a:r>
              <a:rPr lang="en-US" b="1" dirty="0" smtClean="0"/>
              <a:t>responsibility</a:t>
            </a:r>
            <a:r>
              <a:rPr lang="en-US" dirty="0" smtClean="0"/>
              <a:t> with and among participants are practiced. The dynamics were susceptible to </a:t>
            </a:r>
            <a:r>
              <a:rPr lang="en-US" b="1" dirty="0" smtClean="0"/>
              <a:t>negotiation </a:t>
            </a:r>
            <a:r>
              <a:rPr lang="en-US" dirty="0" smtClean="0"/>
              <a:t>with the aim of maintaining healthy camaraderie.</a:t>
            </a:r>
            <a:endParaRPr lang="en-US" dirty="0"/>
          </a:p>
        </p:txBody>
      </p:sp>
      <p:pic>
        <p:nvPicPr>
          <p:cNvPr id="1026" name="Picture 2" descr="http://t1.gstatic.com/images?q=tbn:ANd9GcSTeIXixj8xFJttS7jHagxzLZsKIF-OBSavHJct_X3ecxKhsvY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5094515"/>
            <a:ext cx="2924175" cy="1763486"/>
          </a:xfrm>
          <a:prstGeom prst="rect">
            <a:avLst/>
          </a:prstGeom>
          <a:noFill/>
        </p:spPr>
      </p:pic>
      <p:pic>
        <p:nvPicPr>
          <p:cNvPr id="5" name="Picture 7" descr="logo4pp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328437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1.gstatic.com/images?q=tbn:ANd9GcT8P8LNp55fgpagZLUTLAIZ1uLKY364EHgByPNChO62TsAvH0p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53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56996" y="223935"/>
          <a:ext cx="7987003" cy="6634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257" y="1940767"/>
            <a:ext cx="2636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Intercultural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Understanding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0" y="1"/>
            <a:ext cx="2612571" cy="6858000"/>
          </a:xfrm>
          <a:prstGeom prst="curvedRightArrow">
            <a:avLst/>
          </a:prstGeom>
          <a:scene3d>
            <a:camera prst="orthographicFront"/>
            <a:lightRig rig="sunse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296540" y="0"/>
            <a:ext cx="1847460" cy="6858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3723" y="559837"/>
            <a:ext cx="184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openness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83560" y="1866122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willingness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43394" y="4460032"/>
            <a:ext cx="190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adjustmen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38323" y="3172408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negotiation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56996" y="156754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values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67543" y="507585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beliefs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303036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culture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80522" y="602757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00605" y="47586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attitudes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2596" y="647544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concept of self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57476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behavior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ln w="38100"/>
          <a:effectLst/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70C0"/>
                </a:solidFill>
              </a:rPr>
              <a:t>Thank you</a:t>
            </a:r>
          </a:p>
        </p:txBody>
      </p:sp>
      <p:pic>
        <p:nvPicPr>
          <p:cNvPr id="3074" name="Picture 2" descr="http://t0.gstatic.com/images?q=tbn:ANd9GcT7xRqJUliDwJDunkTv9SOYBeUsVgghauHyjbrel8SVDbGqe2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3558"/>
            <a:ext cx="9144000" cy="774441"/>
          </a:xfrm>
          <a:prstGeom prst="rect">
            <a:avLst/>
          </a:prstGeom>
          <a:noFill/>
        </p:spPr>
      </p:pic>
      <p:pic>
        <p:nvPicPr>
          <p:cNvPr id="1026" name="Picture 2" descr="https://encrypted-tbn3.google.com/images?q=tbn:ANd9GcSqR1Fc0VDK-ixq8Ix4XZNC7cV3K01JnIG6hgFapTc5cMVggDQ5_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5671" y="1759013"/>
            <a:ext cx="3038475" cy="1504951"/>
          </a:xfrm>
          <a:prstGeom prst="rect">
            <a:avLst/>
          </a:prstGeom>
          <a:noFill/>
        </p:spPr>
      </p:pic>
      <p:pic>
        <p:nvPicPr>
          <p:cNvPr id="1028" name="Picture 4" descr="https://encrypted-tbn3.google.com/images?q=tbn:ANd9GcQigho6oidmG698fygnNYpwp52S330eA0YWnnVBYuU2M7H4b7Ms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063" y="1654746"/>
            <a:ext cx="2705100" cy="1685926"/>
          </a:xfrm>
          <a:prstGeom prst="rect">
            <a:avLst/>
          </a:prstGeom>
          <a:noFill/>
        </p:spPr>
      </p:pic>
      <p:pic>
        <p:nvPicPr>
          <p:cNvPr id="1030" name="Picture 6" descr="https://encrypted-tbn1.google.com/images?q=tbn:ANd9GcTlo2YBW90s6USgV6DRh22TlC_Md8ZuJ7tBPof808VXGkDPSIeV4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54807" y="3920934"/>
            <a:ext cx="2590800" cy="1762126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633413"/>
            <a:ext cx="8229600" cy="367733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err="1" smtClean="0"/>
              <a:t>Geetha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Udayangani</a:t>
            </a:r>
            <a:r>
              <a:rPr lang="en-US" sz="3600" b="1" dirty="0" smtClean="0"/>
              <a:t> Kulasekara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>
                <a:solidFill>
                  <a:srgbClr val="0070C0"/>
                </a:solidFill>
              </a:rPr>
              <a:t>The Open University of Sri Lanka</a:t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en-US" sz="3600" b="1" dirty="0" err="1" smtClean="0"/>
              <a:t>Sherlyne</a:t>
            </a:r>
            <a:r>
              <a:rPr lang="en-US" sz="3600" b="1" dirty="0" smtClean="0"/>
              <a:t> A. </a:t>
            </a:r>
            <a:r>
              <a:rPr lang="en-US" sz="3600" b="1" dirty="0" err="1" smtClean="0"/>
              <a:t>Almonte</a:t>
            </a:r>
            <a:r>
              <a:rPr lang="en-US" sz="3600" b="1" dirty="0" smtClean="0"/>
              <a:t>-Acosta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>
                <a:solidFill>
                  <a:srgbClr val="0070C0"/>
                </a:solidFill>
              </a:rPr>
              <a:t>St. Paul University, Q. C. Philippines</a:t>
            </a:r>
            <a:br>
              <a:rPr lang="en-US" sz="2200" b="1" dirty="0" smtClean="0">
                <a:solidFill>
                  <a:srgbClr val="0070C0"/>
                </a:solidFill>
              </a:rPr>
            </a:br>
            <a:r>
              <a:rPr lang="en-US" sz="2200" b="1" dirty="0" smtClean="0">
                <a:solidFill>
                  <a:srgbClr val="0070C0"/>
                </a:solidFill>
              </a:rPr>
              <a:t/>
            </a:r>
            <a:br>
              <a:rPr lang="en-US" sz="2200" b="1" dirty="0" smtClean="0">
                <a:solidFill>
                  <a:srgbClr val="0070C0"/>
                </a:solidFill>
              </a:rPr>
            </a:br>
            <a:r>
              <a:rPr lang="en-US" sz="3600" b="1" dirty="0" err="1" smtClean="0"/>
              <a:t>Uranchimeg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Tudevdagva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>
                <a:solidFill>
                  <a:srgbClr val="0070C0"/>
                </a:solidFill>
              </a:rPr>
              <a:t>Mongolian University of Science and Technology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5" name="Content Placeholder 3" descr="PPP_SEDUC_STH_Knowledge_Is_Power_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4825" y="4718050"/>
            <a:ext cx="3435350" cy="1971675"/>
          </a:xfrm>
        </p:spPr>
      </p:pic>
      <p:pic>
        <p:nvPicPr>
          <p:cNvPr id="4" name="Picture 7" descr="logo4pp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79" y="4906347"/>
            <a:ext cx="2593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t3.gstatic.com/images?q=tbn:ANd9GcRyQzS4P5aFWqd-Mqy9SQ2Nx8NH29og45tThd2-oNLMZ0AiheZj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4571" y="0"/>
            <a:ext cx="1959429" cy="1913034"/>
          </a:xfrm>
          <a:prstGeom prst="rect">
            <a:avLst/>
          </a:prstGeom>
          <a:noFill/>
        </p:spPr>
      </p:pic>
      <p:pic>
        <p:nvPicPr>
          <p:cNvPr id="10244" name="Picture 4" descr="http://t1.gstatic.com/images?q=tbn:ANd9GcST1hTNt63sngp8tzg4Nzh5qOU9kAVPy15JWOBZhsUzeU-NdWj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09316" cy="4963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t0.gstatic.com/images?q=tbn:ANd9GcRDdSRrlLpkbEtXzohHF2OHBti0JmGGqQ8TmiRYsqjTDGAGlXu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34482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RDdSRrlLpkbEtXzohHF2OHBti0JmGGqQ8TmiRYsqjTDGAGlXu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139542"/>
            <a:ext cx="9144000" cy="718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Expansion of technology and global mobility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Cultural diversity/multiculturalism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Challenges in an e-learning environment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4" name="Picture 7" descr="logo4pp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30281"/>
            <a:ext cx="3023184" cy="172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t1.gstatic.com/images?q=tbn:ANd9GcT2cSbuLx9NLh-SPio0uVgxonLgUxaAWH2RYA7DcPHZU3wiazIu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19375" cy="1604865"/>
          </a:xfrm>
          <a:prstGeom prst="rect">
            <a:avLst/>
          </a:prstGeom>
          <a:noFill/>
        </p:spPr>
      </p:pic>
      <p:pic>
        <p:nvPicPr>
          <p:cNvPr id="9222" name="Picture 6" descr="http://t0.gstatic.com/images?q=tbn:ANd9GcSUH31PNvbC5F_wJ476deeHfvvg7LSNdlDUUQX7XBaOFjZEN7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8473" y="5523722"/>
            <a:ext cx="6195527" cy="1334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6  C 0.081 0.06524  0.102 0.0719  0.124 0.0719  C 0.149 0.0719  0.169 0.06524  0.183 0.05326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b="1" dirty="0" smtClean="0">
                <a:solidFill>
                  <a:srgbClr val="0070C0"/>
                </a:solidFill>
              </a:rPr>
              <a:t>Structure of the </a:t>
            </a:r>
            <a:r>
              <a:rPr lang="en-US" sz="4000" b="1" dirty="0" err="1" smtClean="0">
                <a:solidFill>
                  <a:srgbClr val="0070C0"/>
                </a:solidFill>
              </a:rPr>
              <a:t>eLDI</a:t>
            </a:r>
            <a:r>
              <a:rPr lang="en-US" sz="4000" b="1" dirty="0" smtClean="0">
                <a:solidFill>
                  <a:srgbClr val="0070C0"/>
                </a:solidFill>
              </a:rPr>
              <a:t> course and tools used for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3" name="Content Placeholder 3" descr="PicUr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95450"/>
            <a:ext cx="8229600" cy="4335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Research Problem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43025"/>
            <a:ext cx="8229600" cy="5514975"/>
          </a:xfrm>
        </p:spPr>
        <p:txBody>
          <a:bodyPr/>
          <a:lstStyle/>
          <a:p>
            <a:pPr eaLnBrk="1" hangingPunct="1"/>
            <a:r>
              <a:rPr lang="en-US" i="1" dirty="0" smtClean="0"/>
              <a:t>How does intercultural understanding manifested in the online and face to face interactions between and among learners and tutors? </a:t>
            </a:r>
          </a:p>
          <a:p>
            <a:pPr eaLnBrk="1" hangingPunct="1"/>
            <a:r>
              <a:rPr lang="en-US" i="1" dirty="0" smtClean="0"/>
              <a:t>How do participants adjust and consider the so called intercultural understanding in the varied aspects of interactions? </a:t>
            </a:r>
          </a:p>
          <a:p>
            <a:pPr eaLnBrk="1" hangingPunct="1"/>
            <a:r>
              <a:rPr lang="en-US" i="1" dirty="0" smtClean="0"/>
              <a:t>What are the factors of intercultural understanding that were evident in the process? </a:t>
            </a:r>
            <a:endParaRPr lang="en-US" dirty="0" smtClean="0"/>
          </a:p>
        </p:txBody>
      </p:sp>
      <p:pic>
        <p:nvPicPr>
          <p:cNvPr id="7170" name="Picture 2" descr="http://t0.gstatic.com/images?q=tbn:ANd9GcRktP1-GGv-Es23ZiL1T6I_dgYB8ccMZkrejkVXb-VmHFAtCrId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981200" cy="1885951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QTezF4v1xUCjc2cLAJ6ZreulScifi1Nf_rofCuVTG2JZknn-z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83770" cy="6858000"/>
          </a:xfrm>
          <a:prstGeom prst="rect">
            <a:avLst/>
          </a:prstGeom>
          <a:noFill/>
        </p:spPr>
      </p:pic>
      <p:pic>
        <p:nvPicPr>
          <p:cNvPr id="6" name="Picture 7" descr="logo4pp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9478" y="5822302"/>
            <a:ext cx="3004522" cy="103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847850" y="317500"/>
            <a:ext cx="51133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Calibri" pitchFamily="34" charset="0"/>
              </a:rPr>
              <a:t>Case Study</a:t>
            </a:r>
          </a:p>
        </p:txBody>
      </p:sp>
      <p:pic>
        <p:nvPicPr>
          <p:cNvPr id="5" name="Picture 7" descr="logo4ppt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0025" y="0"/>
            <a:ext cx="2593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391886" y="1397000"/>
          <a:ext cx="8378890" cy="513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2556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Result and Discussion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3906"/>
          </a:xfrm>
        </p:spPr>
        <p:txBody>
          <a:bodyPr/>
          <a:lstStyle/>
          <a:p>
            <a:pPr eaLnBrk="1" hangingPunct="1"/>
            <a:r>
              <a:rPr lang="en-US" dirty="0" smtClean="0"/>
              <a:t>Theme 1: Difference as a springboard to meaningful interaction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Theme 2: Understanding before Judgment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Theme 3: Developing an atmosphere of camaraderie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7" descr="logo4pp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9478" y="5410200"/>
            <a:ext cx="300452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1.gstatic.com/images?q=tbn:ANd9GcQ9W6su2xbSyOvfzJbswvwodDQ3fobBw788VEbyQ1Qr94t_5FW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0555" y="2"/>
            <a:ext cx="1903444" cy="1716832"/>
          </a:xfrm>
          <a:prstGeom prst="rect">
            <a:avLst/>
          </a:prstGeom>
          <a:noFill/>
        </p:spPr>
      </p:pic>
      <p:pic>
        <p:nvPicPr>
          <p:cNvPr id="5128" name="Picture 8" descr="http://t0.gstatic.com/images?q=tbn:ANd9GcSSDdBengTgMBFLms17xBusHra7tIu69TuM6_66nc8RY3KlME8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5411754"/>
            <a:ext cx="3004457" cy="1446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42888" y="1063690"/>
            <a:ext cx="8658225" cy="579431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Intercultural understanding is made possible through the </a:t>
            </a:r>
            <a:r>
              <a:rPr lang="en-US" sz="2800" i="1" dirty="0" smtClean="0"/>
              <a:t>supportive and welcoming learning environment </a:t>
            </a:r>
            <a:r>
              <a:rPr lang="en-US" sz="2800" dirty="0" smtClean="0"/>
              <a:t>in </a:t>
            </a:r>
            <a:r>
              <a:rPr lang="en-US" sz="2800" dirty="0" err="1" smtClean="0"/>
              <a:t>eLDI</a:t>
            </a:r>
            <a:r>
              <a:rPr lang="en-US" sz="2800" dirty="0" smtClean="0"/>
              <a:t> Asia, 2011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Supportive and welcoming environment was manifested in the entire course, in particular within the first face to face session.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Along with the dynamics of Intercultural understanding is the emotive and imaginative memories brought by the first face to face session. Therefore, face to face session contributed to a successful intercultural understanding within the e-learning class. </a:t>
            </a:r>
          </a:p>
        </p:txBody>
      </p:sp>
      <p:pic>
        <p:nvPicPr>
          <p:cNvPr id="4" name="Picture 7" descr="logo4pp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0025" y="0"/>
            <a:ext cx="2593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t3.gstatic.com/images?q=tbn:ANd9GcS6Qazrd6bOMZ7HndZC3vFJPR0Sf3XoRls1S_3i6d3gpuJt7a2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2245"/>
            <a:ext cx="9144000" cy="90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6  C 0.081 0.06524  0.102 0.0719  0.124 0.0719  C 0.149 0.0719  0.169 0.06524  0.183 0.05326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TS0300065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9226BC-A55B-42F2-8E19-A698D6ABF1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223</Words>
  <Application>Microsoft Office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TS030006590</vt:lpstr>
      <vt:lpstr>Intercultural understanding among Asian participants in a blended e-learning course </vt:lpstr>
      <vt:lpstr>      Geetha Udayangani Kulasekara The Open University of Sri Lanka  Sherlyne A. Almonte-Acosta St. Paul University, Q. C. Philippines  Uranchimeg Tudevdagva Mongolian University of Science and Technology     </vt:lpstr>
      <vt:lpstr>Content</vt:lpstr>
      <vt:lpstr>Introduction</vt:lpstr>
      <vt:lpstr> Structure of the eLDI course and tools used for communication </vt:lpstr>
      <vt:lpstr>Research Problem</vt:lpstr>
      <vt:lpstr>Slide 7</vt:lpstr>
      <vt:lpstr>Result and Discussion</vt:lpstr>
      <vt:lpstr>Conclusion</vt:lpstr>
      <vt:lpstr>Slide 10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2012-02-01T18:53:22Z</dcterms:created>
  <dcterms:modified xsi:type="dcterms:W3CDTF">2012-02-21T08:49:31Z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TC300065909990</vt:lpwstr>
  </property>
</Properties>
</file>